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3" r:id="rId6"/>
    <p:sldId id="274" r:id="rId7"/>
    <p:sldId id="277" r:id="rId8"/>
    <p:sldId id="275" r:id="rId9"/>
    <p:sldId id="276" r:id="rId10"/>
    <p:sldId id="278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844095-A515-4F0A-8F56-125F3C5CAF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Pois Jesus, nosso Rei, em breve </a:t>
            </a:r>
          </a:p>
          <a:p>
            <a:r>
              <a:rPr lang="pt-BR" dirty="0"/>
              <a:t>Voltará Rei dos reis, Senhor; </a:t>
            </a:r>
          </a:p>
          <a:p>
            <a:r>
              <a:rPr lang="pt-BR" dirty="0"/>
              <a:t>Virá Seu reino de luz fundar, </a:t>
            </a:r>
          </a:p>
          <a:p>
            <a:r>
              <a:rPr lang="pt-BR" dirty="0"/>
              <a:t>Um reino de paz e amor.</a:t>
            </a:r>
          </a:p>
        </p:txBody>
      </p:sp>
    </p:spTree>
    <p:extLst>
      <p:ext uri="{BB962C8B-B14F-4D97-AF65-F5344CB8AC3E}">
        <p14:creationId xmlns:p14="http://schemas.microsoft.com/office/powerpoint/2010/main" val="1568094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dar a </a:t>
            </a:r>
          </a:p>
          <a:p>
            <a:r>
              <a:rPr lang="pt-BR" dirty="0"/>
              <a:t>mensagem ao mundo, </a:t>
            </a:r>
          </a:p>
          <a:p>
            <a:r>
              <a:rPr lang="pt-BR" dirty="0"/>
              <a:t>Proclamar a história da cruz.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História de amor e graça, </a:t>
            </a:r>
          </a:p>
          <a:p>
            <a:r>
              <a:rPr lang="pt-BR" dirty="0"/>
              <a:t>História de paz e luz, </a:t>
            </a:r>
          </a:p>
          <a:p>
            <a:r>
              <a:rPr lang="pt-BR" dirty="0"/>
              <a:t>História de paz e luz.</a:t>
            </a:r>
          </a:p>
        </p:txBody>
      </p:sp>
    </p:spTree>
    <p:extLst>
      <p:ext uri="{BB962C8B-B14F-4D97-AF65-F5344CB8AC3E}">
        <p14:creationId xmlns:p14="http://schemas.microsoft.com/office/powerpoint/2010/main" val="784125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844095-A515-4F0A-8F56-125F3C5CAF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Pois Jesus, nosso Rei, em breve </a:t>
            </a:r>
          </a:p>
          <a:p>
            <a:r>
              <a:rPr lang="pt-BR" sz="4000" dirty="0"/>
              <a:t>Voltará Rei dos reis, Senhor; </a:t>
            </a:r>
          </a:p>
          <a:p>
            <a:r>
              <a:rPr lang="pt-BR" sz="4000" dirty="0"/>
              <a:t>Virá Seu reino de luz fundar, </a:t>
            </a:r>
          </a:p>
          <a:p>
            <a:r>
              <a:rPr lang="pt-BR" sz="4000" dirty="0"/>
              <a:t>Um reino de paz e amor.</a:t>
            </a:r>
          </a:p>
        </p:txBody>
      </p:sp>
    </p:spTree>
    <p:extLst>
      <p:ext uri="{BB962C8B-B14F-4D97-AF65-F5344CB8AC3E}">
        <p14:creationId xmlns:p14="http://schemas.microsoft.com/office/powerpoint/2010/main" val="399336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Uma voz de </a:t>
            </a:r>
          </a:p>
          <a:p>
            <a:r>
              <a:rPr lang="pt-BR" dirty="0"/>
              <a:t>advertência ao mundo </a:t>
            </a:r>
          </a:p>
          <a:p>
            <a:r>
              <a:rPr lang="pt-BR" dirty="0"/>
              <a:t>Deve ser o nosso cantar; </a:t>
            </a:r>
          </a:p>
        </p:txBody>
      </p:sp>
    </p:spTree>
    <p:extLst>
      <p:ext uri="{BB962C8B-B14F-4D97-AF65-F5344CB8AC3E}">
        <p14:creationId xmlns:p14="http://schemas.microsoft.com/office/powerpoint/2010/main" val="2714883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hino de fé que fale </a:t>
            </a:r>
          </a:p>
          <a:p>
            <a:r>
              <a:rPr lang="pt-BR" dirty="0"/>
              <a:t>Das bênçãos do amor sem-par, </a:t>
            </a:r>
          </a:p>
          <a:p>
            <a:r>
              <a:rPr lang="pt-BR" dirty="0"/>
              <a:t>Das bênçãos do amor sem-par. </a:t>
            </a:r>
          </a:p>
        </p:txBody>
      </p:sp>
    </p:spTree>
    <p:extLst>
      <p:ext uri="{BB962C8B-B14F-4D97-AF65-F5344CB8AC3E}">
        <p14:creationId xmlns:p14="http://schemas.microsoft.com/office/powerpoint/2010/main" val="4290907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844095-A515-4F0A-8F56-125F3C5CAF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Pois Jesus, nosso Rei, em breve </a:t>
            </a:r>
          </a:p>
          <a:p>
            <a:r>
              <a:rPr lang="pt-BR" dirty="0"/>
              <a:t>Voltará Rei dos reis, Senhor; </a:t>
            </a:r>
          </a:p>
          <a:p>
            <a:r>
              <a:rPr lang="pt-BR" dirty="0"/>
              <a:t>Virá Seu reino de luz fundar, </a:t>
            </a:r>
          </a:p>
          <a:p>
            <a:r>
              <a:rPr lang="pt-BR" dirty="0"/>
              <a:t>Um reino de paz e amor.</a:t>
            </a:r>
          </a:p>
        </p:txBody>
      </p:sp>
    </p:spTree>
    <p:extLst>
      <p:ext uri="{BB962C8B-B14F-4D97-AF65-F5344CB8AC3E}">
        <p14:creationId xmlns:p14="http://schemas.microsoft.com/office/powerpoint/2010/main" val="2696944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Nós devemos levar </a:t>
            </a:r>
          </a:p>
          <a:p>
            <a:r>
              <a:rPr lang="pt-BR" dirty="0"/>
              <a:t>Cristo ao mundo </a:t>
            </a:r>
          </a:p>
          <a:p>
            <a:r>
              <a:rPr lang="pt-BR" dirty="0"/>
              <a:t>E dizer que Ele pode salvar,</a:t>
            </a:r>
          </a:p>
        </p:txBody>
      </p:sp>
    </p:spTree>
    <p:extLst>
      <p:ext uri="{BB962C8B-B14F-4D97-AF65-F5344CB8AC3E}">
        <p14:creationId xmlns:p14="http://schemas.microsoft.com/office/powerpoint/2010/main" val="3829266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MENSAGEM AO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pode afastar pecados </a:t>
            </a:r>
          </a:p>
          <a:p>
            <a:r>
              <a:rPr lang="pt-BR" dirty="0"/>
              <a:t>E a glória de Deus mostrar, </a:t>
            </a:r>
          </a:p>
          <a:p>
            <a:r>
              <a:rPr lang="pt-BR" dirty="0"/>
              <a:t>E a glória de Deus mostrar.</a:t>
            </a:r>
          </a:p>
        </p:txBody>
      </p:sp>
    </p:spTree>
    <p:extLst>
      <p:ext uri="{BB962C8B-B14F-4D97-AF65-F5344CB8AC3E}">
        <p14:creationId xmlns:p14="http://schemas.microsoft.com/office/powerpoint/2010/main" val="298914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219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MENSAGEM AO MUNDO</vt:lpstr>
      <vt:lpstr>MENSAGEM AO MUNDO</vt:lpstr>
      <vt:lpstr>MENSAGEM AO MUNDO</vt:lpstr>
      <vt:lpstr>MENSAGEM AO MUNDO</vt:lpstr>
      <vt:lpstr>MENSAGEM AO MUNDO</vt:lpstr>
      <vt:lpstr>MENSAGEM AO MUNDO</vt:lpstr>
      <vt:lpstr>MENSAGEM AO MUNDO</vt:lpstr>
      <vt:lpstr>MENSAGEM AO MUNDO</vt:lpstr>
      <vt:lpstr>MENSAGEM AO MUNDO</vt:lpstr>
      <vt:lpstr>MENSAGEM AO MUNDO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2019-06-12T22:31:08Z</dcterms:modified>
</cp:coreProperties>
</file>

<file path=docProps/thumbnail.jpeg>
</file>